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2" r:id="rId5"/>
    <p:sldId id="258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1A59-FA5F-4660-82A8-41D45704D8B5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096A-71EC-43D5-8809-9F69A32FD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1A59-FA5F-4660-82A8-41D45704D8B5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096A-71EC-43D5-8809-9F69A32FD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1A59-FA5F-4660-82A8-41D45704D8B5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096A-71EC-43D5-8809-9F69A32FD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1A59-FA5F-4660-82A8-41D45704D8B5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096A-71EC-43D5-8809-9F69A32FD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1A59-FA5F-4660-82A8-41D45704D8B5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096A-71EC-43D5-8809-9F69A32FD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1A59-FA5F-4660-82A8-41D45704D8B5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096A-71EC-43D5-8809-9F69A32FD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1A59-FA5F-4660-82A8-41D45704D8B5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096A-71EC-43D5-8809-9F69A32FD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1A59-FA5F-4660-82A8-41D45704D8B5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096A-71EC-43D5-8809-9F69A32FD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1A59-FA5F-4660-82A8-41D45704D8B5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096A-71EC-43D5-8809-9F69A32FD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1A59-FA5F-4660-82A8-41D45704D8B5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096A-71EC-43D5-8809-9F69A32FD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1A59-FA5F-4660-82A8-41D45704D8B5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096A-71EC-43D5-8809-9F69A32FD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11A59-FA5F-4660-82A8-41D45704D8B5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0096A-71EC-43D5-8809-9F69A32FD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332656"/>
            <a:ext cx="828092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Elements of Music </a:t>
            </a:r>
            <a:endParaRPr lang="en-US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016" y="4077072"/>
            <a:ext cx="914501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Follow the Music directions Use your voice, Clap your hands and stamp your feet. </a:t>
            </a:r>
            <a:endParaRPr lang="en-US" sz="54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resa Dodd\AppData\Local\Microsoft\Windows\Temporary Internet Files\Content.IE5\33UC5T46\MC90044139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196752"/>
            <a:ext cx="5870288" cy="549558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9552" y="404664"/>
            <a:ext cx="46852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Loud</a:t>
            </a:r>
            <a:endParaRPr lang="en-US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 descr="C:\Users\Teresa Dodd\AppData\Local\Microsoft\Windows\Temporary Internet Files\Content.IE5\9Y20ROJD\MC90005844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060848"/>
            <a:ext cx="5184576" cy="4557474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2339752" y="260648"/>
            <a:ext cx="46852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Slow</a:t>
            </a:r>
            <a:endParaRPr lang="en-US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764704"/>
            <a:ext cx="46852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High</a:t>
            </a:r>
            <a:endParaRPr lang="en-US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150" name="Picture 6" descr="C:\Users\Teresa Dodd\AppData\Local\Microsoft\Windows\Temporary Internet Files\Content.IE5\33UC5T46\MC9004239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908720"/>
            <a:ext cx="4671070" cy="55332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Teresa Dodd\AppData\Local\Microsoft\Windows\Temporary Internet Files\Content.IE5\33UC5T46\MC9004241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924944"/>
            <a:ext cx="7241868" cy="323852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195736" y="404664"/>
            <a:ext cx="46852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Quiet</a:t>
            </a:r>
            <a:endParaRPr lang="en-US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C:\Users\Teresa Dodd\AppData\Local\Microsoft\Windows\Temporary Internet Files\Content.IE5\6JAYPCA1\MC90008425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420888"/>
            <a:ext cx="6948264" cy="4070535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563888" y="332656"/>
            <a:ext cx="46852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Fast</a:t>
            </a:r>
            <a:endParaRPr lang="en-US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Teresa Dodd\AppData\Local\Microsoft\Windows\Temporary Internet Files\Content.IE5\4P3KNROO\MC90014062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36912"/>
            <a:ext cx="5328592" cy="366621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411760" y="476672"/>
            <a:ext cx="46852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Low</a:t>
            </a:r>
            <a:endParaRPr lang="en-US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26</Words>
  <Application>Microsoft Office PowerPoint</Application>
  <PresentationFormat>On-screen Show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Teresa Dodd</dc:creator>
  <cp:lastModifiedBy>E2011080</cp:lastModifiedBy>
  <cp:revision>5</cp:revision>
  <dcterms:created xsi:type="dcterms:W3CDTF">2012-01-14T13:06:40Z</dcterms:created>
  <dcterms:modified xsi:type="dcterms:W3CDTF">2012-03-22T04:03:56Z</dcterms:modified>
</cp:coreProperties>
</file>