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2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11A59-FA5F-4660-82A8-41D45704D8B5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096A-71EC-43D5-8809-9F69A32FD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332656"/>
            <a:ext cx="828092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Elements of Music 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016" y="4077072"/>
            <a:ext cx="914501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Follow the Music directions Use your voice, Clap your hands and stamp your feet. </a:t>
            </a:r>
            <a:endParaRPr lang="en-US" sz="54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resa Dodd\AppData\Local\Microsoft\Windows\Temporary Internet Files\Content.IE5\33UC5T46\MC9004413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196752"/>
            <a:ext cx="5870288" cy="54955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404664"/>
            <a:ext cx="46852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Loud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C:\Users\Teresa Dodd\AppData\Local\Microsoft\Windows\Temporary Internet Files\Content.IE5\9Y20ROJD\MC9000584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5184576" cy="455747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339752" y="260648"/>
            <a:ext cx="46852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Slow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64704"/>
            <a:ext cx="46852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50" name="Picture 6" descr="C:\Users\Teresa Dodd\AppData\Local\Microsoft\Windows\Temporary Internet Files\Content.IE5\33UC5T46\MC9004239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908720"/>
            <a:ext cx="4671070" cy="5533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eresa Dodd\AppData\Local\Microsoft\Windows\Temporary Internet Files\Content.IE5\33UC5T46\MC9004241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7241868" cy="32385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95736" y="404664"/>
            <a:ext cx="46852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Quiet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Teresa Dodd\AppData\Local\Microsoft\Windows\Temporary Internet Files\Content.IE5\6JAYPCA1\MC9000842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20888"/>
            <a:ext cx="6948264" cy="407053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563888" y="332656"/>
            <a:ext cx="46852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Fast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eresa Dodd\AppData\Local\Microsoft\Windows\Temporary Internet Files\Content.IE5\4P3KNROO\MC9001406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36912"/>
            <a:ext cx="5328592" cy="366621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11760" y="476672"/>
            <a:ext cx="46852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Low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Dodd</dc:creator>
  <cp:lastModifiedBy>E2011080</cp:lastModifiedBy>
  <cp:revision>5</cp:revision>
  <dcterms:created xsi:type="dcterms:W3CDTF">2012-01-14T13:06:40Z</dcterms:created>
  <dcterms:modified xsi:type="dcterms:W3CDTF">2012-03-22T04:03:56Z</dcterms:modified>
</cp:coreProperties>
</file>