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9D81-A4FD-4E9C-BCDC-D39890441C29}" type="datetimeFigureOut">
              <a:rPr lang="en-GB" smtClean="0"/>
              <a:pPr/>
              <a:t>26/02/2012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6D3D2-E62A-4852-9CFD-50E8CCE2A7E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7784" y="620688"/>
            <a:ext cx="398538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Texture</a:t>
            </a:r>
            <a:endParaRPr lang="en-US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27784" y="3068960"/>
            <a:ext cx="42672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solidFill>
                  <a:srgbClr val="0070C0"/>
                </a:solidFill>
              </a:rPr>
              <a:t>We are learning to:</a:t>
            </a:r>
          </a:p>
          <a:p>
            <a:pPr algn="ctr"/>
            <a:endParaRPr lang="en-US" sz="3200" b="1" cap="none" spc="50" dirty="0" smtClean="0">
              <a:ln w="11430"/>
              <a:solidFill>
                <a:srgbClr val="0070C0"/>
              </a:solidFill>
            </a:endParaRP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Identify different Musical Textures</a:t>
            </a:r>
            <a:endParaRPr lang="en-US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5" descr="MCj023276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1449388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MCj025151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725144"/>
            <a:ext cx="18129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7200" b="1" dirty="0" smtClean="0">
                <a:solidFill>
                  <a:schemeClr val="accent1"/>
                </a:solidFill>
              </a:rPr>
              <a:t>Texture</a:t>
            </a:r>
            <a:endParaRPr lang="en-GB" sz="7200" dirty="0" smtClean="0">
              <a:solidFill>
                <a:schemeClr val="accent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If all the instruments are playing at once then it means that the TEXTURE is </a:t>
            </a:r>
            <a:r>
              <a:rPr lang="en-GB" b="1" dirty="0" smtClean="0">
                <a:solidFill>
                  <a:schemeClr val="accent1"/>
                </a:solidFill>
              </a:rPr>
              <a:t>thick</a:t>
            </a:r>
            <a:r>
              <a:rPr lang="en-GB" dirty="0" smtClean="0"/>
              <a:t>.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If only one instrument is playing then the TEXTURE is </a:t>
            </a:r>
            <a:r>
              <a:rPr lang="en-GB" b="1" dirty="0" smtClean="0">
                <a:solidFill>
                  <a:schemeClr val="accent1"/>
                </a:solidFill>
              </a:rPr>
              <a:t>thin</a:t>
            </a:r>
            <a:r>
              <a:rPr lang="en-GB" dirty="0" smtClean="0"/>
              <a:t>.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You can build texture up from thin to thick and you can also reduce it from thick to thin.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smtClean="0"/>
              <a:t>Remember … Texture – </a:t>
            </a:r>
            <a:r>
              <a:rPr lang="en-GB" sz="4000" b="1" smtClean="0">
                <a:solidFill>
                  <a:srgbClr val="00B0F0"/>
                </a:solidFill>
              </a:rPr>
              <a:t>Thick /Thin</a:t>
            </a:r>
            <a:endParaRPr lang="en-GB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  <a:p>
            <a:r>
              <a:rPr lang="en-GB" b="1" smtClean="0">
                <a:solidFill>
                  <a:srgbClr val="00B0F0"/>
                </a:solidFill>
              </a:rPr>
              <a:t>THICK</a:t>
            </a:r>
            <a:r>
              <a:rPr lang="en-GB" smtClean="0"/>
              <a:t>                    </a:t>
            </a:r>
            <a:r>
              <a:rPr lang="en-GB" sz="2800" smtClean="0"/>
              <a:t>lots of sound/layers/fillings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r>
              <a:rPr lang="en-GB" b="1" smtClean="0">
                <a:solidFill>
                  <a:srgbClr val="00B0F0"/>
                </a:solidFill>
              </a:rPr>
              <a:t>THIN </a:t>
            </a:r>
            <a:r>
              <a:rPr lang="en-GB" smtClean="0"/>
              <a:t>                         </a:t>
            </a:r>
            <a:r>
              <a:rPr lang="en-GB" sz="2800" smtClean="0"/>
              <a:t>single sound/layer/filling</a:t>
            </a:r>
          </a:p>
        </p:txBody>
      </p:sp>
      <p:pic>
        <p:nvPicPr>
          <p:cNvPr id="10245" name="Picture 5" descr="MCj023276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2144713"/>
            <a:ext cx="1449388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MCj025151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4284663"/>
            <a:ext cx="18129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7200" b="1" dirty="0" smtClean="0">
                <a:solidFill>
                  <a:schemeClr val="accent1"/>
                </a:solidFill>
              </a:rPr>
              <a:t>In Groups …</a:t>
            </a:r>
            <a:endParaRPr lang="en-GB" sz="7200" dirty="0" smtClean="0">
              <a:solidFill>
                <a:schemeClr val="accent1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chemeClr val="accent1"/>
                </a:solidFill>
              </a:rPr>
              <a:t>Look</a:t>
            </a:r>
            <a:r>
              <a:rPr lang="en-GB" dirty="0" smtClean="0"/>
              <a:t> at the Texture Cards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chemeClr val="accent1"/>
                </a:solidFill>
              </a:rPr>
              <a:t>Talk</a:t>
            </a:r>
            <a:r>
              <a:rPr lang="en-GB" dirty="0" smtClean="0"/>
              <a:t> about the instruments you see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chemeClr val="accent1"/>
                </a:solidFill>
              </a:rPr>
              <a:t>Match</a:t>
            </a:r>
            <a:r>
              <a:rPr lang="en-GB" dirty="0" smtClean="0"/>
              <a:t> the correct words to the pictures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chemeClr val="accent1"/>
                </a:solidFill>
              </a:rPr>
              <a:t>YOU HAVE </a:t>
            </a:r>
            <a:r>
              <a:rPr lang="en-GB" b="1" smtClean="0">
                <a:solidFill>
                  <a:schemeClr val="accent1"/>
                </a:solidFill>
              </a:rPr>
              <a:t>8 MINUTES … Off You Go !</a:t>
            </a:r>
            <a:endParaRPr lang="en-GB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104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Texture</vt:lpstr>
      <vt:lpstr>Remember … Texture – Thick /Thin</vt:lpstr>
      <vt:lpstr>In Groups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Teresa Dodd</dc:creator>
  <cp:lastModifiedBy>E2011080</cp:lastModifiedBy>
  <cp:revision>1</cp:revision>
  <dcterms:created xsi:type="dcterms:W3CDTF">2012-02-25T11:12:18Z</dcterms:created>
  <dcterms:modified xsi:type="dcterms:W3CDTF">2012-02-26T03:06:04Z</dcterms:modified>
</cp:coreProperties>
</file>