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45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C9D81-A4FD-4E9C-BCDC-D39890441C29}" type="datetimeFigureOut">
              <a:rPr lang="en-GB" smtClean="0"/>
              <a:pPr/>
              <a:t>26/02/2012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6D3D2-E62A-4852-9CFD-50E8CCE2A7E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C9D81-A4FD-4E9C-BCDC-D39890441C29}" type="datetimeFigureOut">
              <a:rPr lang="en-GB" smtClean="0"/>
              <a:pPr/>
              <a:t>26/02/2012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6D3D2-E62A-4852-9CFD-50E8CCE2A7E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C9D81-A4FD-4E9C-BCDC-D39890441C29}" type="datetimeFigureOut">
              <a:rPr lang="en-GB" smtClean="0"/>
              <a:pPr/>
              <a:t>26/02/2012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6D3D2-E62A-4852-9CFD-50E8CCE2A7E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C9D81-A4FD-4E9C-BCDC-D39890441C29}" type="datetimeFigureOut">
              <a:rPr lang="en-GB" smtClean="0"/>
              <a:pPr/>
              <a:t>26/02/2012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6D3D2-E62A-4852-9CFD-50E8CCE2A7E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C9D81-A4FD-4E9C-BCDC-D39890441C29}" type="datetimeFigureOut">
              <a:rPr lang="en-GB" smtClean="0"/>
              <a:pPr/>
              <a:t>26/02/2012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6D3D2-E62A-4852-9CFD-50E8CCE2A7E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C9D81-A4FD-4E9C-BCDC-D39890441C29}" type="datetimeFigureOut">
              <a:rPr lang="en-GB" smtClean="0"/>
              <a:pPr/>
              <a:t>26/02/2012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6D3D2-E62A-4852-9CFD-50E8CCE2A7E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C9D81-A4FD-4E9C-BCDC-D39890441C29}" type="datetimeFigureOut">
              <a:rPr lang="en-GB" smtClean="0"/>
              <a:pPr/>
              <a:t>26/02/2012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6D3D2-E62A-4852-9CFD-50E8CCE2A7E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C9D81-A4FD-4E9C-BCDC-D39890441C29}" type="datetimeFigureOut">
              <a:rPr lang="en-GB" smtClean="0"/>
              <a:pPr/>
              <a:t>26/02/2012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6D3D2-E62A-4852-9CFD-50E8CCE2A7E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C9D81-A4FD-4E9C-BCDC-D39890441C29}" type="datetimeFigureOut">
              <a:rPr lang="en-GB" smtClean="0"/>
              <a:pPr/>
              <a:t>26/02/2012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6D3D2-E62A-4852-9CFD-50E8CCE2A7E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C9D81-A4FD-4E9C-BCDC-D39890441C29}" type="datetimeFigureOut">
              <a:rPr lang="en-GB" smtClean="0"/>
              <a:pPr/>
              <a:t>26/02/2012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6D3D2-E62A-4852-9CFD-50E8CCE2A7E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C9D81-A4FD-4E9C-BCDC-D39890441C29}" type="datetimeFigureOut">
              <a:rPr lang="en-GB" smtClean="0"/>
              <a:pPr/>
              <a:t>26/02/2012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6D3D2-E62A-4852-9CFD-50E8CCE2A7E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5C9D81-A4FD-4E9C-BCDC-D39890441C29}" type="datetimeFigureOut">
              <a:rPr lang="en-GB" smtClean="0"/>
              <a:pPr/>
              <a:t>26/02/2012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D6D3D2-E62A-4852-9CFD-50E8CCE2A7EB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627784" y="620688"/>
            <a:ext cx="3985386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6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1"/>
                </a:solidFill>
                <a:effectLst/>
              </a:rPr>
              <a:t>Texture</a:t>
            </a:r>
            <a:endParaRPr lang="en-US" sz="96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accent1"/>
              </a:solidFill>
              <a:effectLst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627784" y="3068960"/>
            <a:ext cx="4267200" cy="255454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3200" b="1" cap="none" spc="50" dirty="0" smtClean="0">
                <a:ln w="11430"/>
                <a:solidFill>
                  <a:srgbClr val="0070C0"/>
                </a:solidFill>
              </a:rPr>
              <a:t>We are learning to:</a:t>
            </a:r>
          </a:p>
          <a:p>
            <a:pPr algn="ctr"/>
            <a:endParaRPr lang="en-US" sz="3200" b="1" cap="none" spc="50" dirty="0" smtClean="0">
              <a:ln w="11430"/>
              <a:solidFill>
                <a:srgbClr val="0070C0"/>
              </a:solidFill>
            </a:endParaRPr>
          </a:p>
          <a:p>
            <a:pPr algn="ctr"/>
            <a:r>
              <a:rPr lang="en-US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</a:rPr>
              <a:t>Identify different Musical Textures</a:t>
            </a:r>
            <a:endParaRPr lang="en-US" sz="32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endParaRPr lang="en-US" sz="32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5" name="Picture 5" descr="MCj0232768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548680"/>
            <a:ext cx="1449388" cy="1392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6" descr="MCj0251515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20272" y="4725144"/>
            <a:ext cx="1812925" cy="167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sz="7200" b="1" dirty="0" smtClean="0">
                <a:solidFill>
                  <a:schemeClr val="accent1"/>
                </a:solidFill>
              </a:rPr>
              <a:t>Texture</a:t>
            </a:r>
            <a:endParaRPr lang="en-GB" sz="7200" dirty="0" smtClean="0">
              <a:solidFill>
                <a:schemeClr val="accent1"/>
              </a:solidFill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dirty="0" smtClean="0"/>
              <a:t>If all the instruments are playing at once then it means that the TEXTURE is </a:t>
            </a:r>
            <a:r>
              <a:rPr lang="en-GB" b="1" dirty="0" smtClean="0">
                <a:solidFill>
                  <a:schemeClr val="accent1"/>
                </a:solidFill>
              </a:rPr>
              <a:t>thick</a:t>
            </a:r>
            <a:r>
              <a:rPr lang="en-GB" dirty="0" smtClean="0"/>
              <a:t>. </a:t>
            </a:r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GB" dirty="0" smtClean="0"/>
          </a:p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dirty="0" smtClean="0"/>
              <a:t>If only one instrument is playing then the TEXTURE is </a:t>
            </a:r>
            <a:r>
              <a:rPr lang="en-GB" b="1" dirty="0" smtClean="0">
                <a:solidFill>
                  <a:schemeClr val="accent1"/>
                </a:solidFill>
              </a:rPr>
              <a:t>thin</a:t>
            </a:r>
            <a:r>
              <a:rPr lang="en-GB" dirty="0" smtClean="0"/>
              <a:t>.</a:t>
            </a:r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GB" dirty="0" smtClean="0"/>
          </a:p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dirty="0" smtClean="0"/>
              <a:t>You can build texture up from thin to thick and you can also reduce it from thick to thin.</a:t>
            </a: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b="1" smtClean="0"/>
              <a:t>Remember … Texture – </a:t>
            </a:r>
            <a:r>
              <a:rPr lang="en-GB" sz="4000" b="1" smtClean="0">
                <a:solidFill>
                  <a:srgbClr val="00B0F0"/>
                </a:solidFill>
              </a:rPr>
              <a:t>Thick /Thin</a:t>
            </a:r>
            <a:endParaRPr lang="en-GB" sz="4000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en-GB" smtClean="0"/>
          </a:p>
          <a:p>
            <a:r>
              <a:rPr lang="en-GB" b="1" smtClean="0">
                <a:solidFill>
                  <a:srgbClr val="00B0F0"/>
                </a:solidFill>
              </a:rPr>
              <a:t>THICK</a:t>
            </a:r>
            <a:r>
              <a:rPr lang="en-GB" smtClean="0"/>
              <a:t>                    </a:t>
            </a:r>
            <a:r>
              <a:rPr lang="en-GB" sz="2800" smtClean="0"/>
              <a:t>lots of sound/layers/fillings</a:t>
            </a:r>
          </a:p>
          <a:p>
            <a:endParaRPr lang="en-GB" smtClean="0"/>
          </a:p>
          <a:p>
            <a:endParaRPr lang="en-GB" smtClean="0"/>
          </a:p>
          <a:p>
            <a:endParaRPr lang="en-GB" smtClean="0"/>
          </a:p>
          <a:p>
            <a:r>
              <a:rPr lang="en-GB" b="1" smtClean="0">
                <a:solidFill>
                  <a:srgbClr val="00B0F0"/>
                </a:solidFill>
              </a:rPr>
              <a:t>THIN </a:t>
            </a:r>
            <a:r>
              <a:rPr lang="en-GB" smtClean="0"/>
              <a:t>                         </a:t>
            </a:r>
            <a:r>
              <a:rPr lang="en-GB" sz="2800" smtClean="0"/>
              <a:t>single sound/layer/filling</a:t>
            </a:r>
          </a:p>
        </p:txBody>
      </p:sp>
      <p:pic>
        <p:nvPicPr>
          <p:cNvPr id="10245" name="Picture 5" descr="MCj0232768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050" y="2144713"/>
            <a:ext cx="1449388" cy="1392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6" name="Picture 6" descr="MCj0251515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68538" y="4284663"/>
            <a:ext cx="1812925" cy="167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20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sz="7200" b="1" dirty="0" smtClean="0">
                <a:solidFill>
                  <a:schemeClr val="accent1"/>
                </a:solidFill>
              </a:rPr>
              <a:t>In Groups …</a:t>
            </a:r>
            <a:endParaRPr lang="en-GB" sz="7200" dirty="0" smtClean="0">
              <a:solidFill>
                <a:schemeClr val="accent1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1844824"/>
            <a:ext cx="8229600" cy="4525963"/>
          </a:xfrm>
        </p:spPr>
        <p:txBody>
          <a:bodyPr rtlCol="0">
            <a:normAutofit/>
          </a:bodyPr>
          <a:lstStyle/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b="1" dirty="0" smtClean="0">
                <a:solidFill>
                  <a:schemeClr val="accent1"/>
                </a:solidFill>
              </a:rPr>
              <a:t>Look</a:t>
            </a:r>
            <a:r>
              <a:rPr lang="en-GB" dirty="0" smtClean="0"/>
              <a:t> at the Texture Cards</a:t>
            </a:r>
          </a:p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GB" dirty="0"/>
          </a:p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b="1" dirty="0" smtClean="0">
                <a:solidFill>
                  <a:schemeClr val="accent1"/>
                </a:solidFill>
              </a:rPr>
              <a:t>Talk</a:t>
            </a:r>
            <a:r>
              <a:rPr lang="en-GB" dirty="0" smtClean="0"/>
              <a:t> about the instruments you see</a:t>
            </a:r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GB" dirty="0" smtClean="0"/>
          </a:p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b="1" dirty="0" smtClean="0">
                <a:solidFill>
                  <a:schemeClr val="accent1"/>
                </a:solidFill>
              </a:rPr>
              <a:t>Match</a:t>
            </a:r>
            <a:r>
              <a:rPr lang="en-GB" dirty="0" smtClean="0"/>
              <a:t> the correct words to the pictures</a:t>
            </a:r>
          </a:p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GB" dirty="0"/>
          </a:p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b="1" dirty="0" smtClean="0">
                <a:solidFill>
                  <a:schemeClr val="accent1"/>
                </a:solidFill>
              </a:rPr>
              <a:t>YOU HAVE </a:t>
            </a:r>
            <a:r>
              <a:rPr lang="en-GB" b="1" smtClean="0">
                <a:solidFill>
                  <a:schemeClr val="accent1"/>
                </a:solidFill>
              </a:rPr>
              <a:t>8 MINUTES … Off You Go !</a:t>
            </a:r>
            <a:endParaRPr lang="en-GB" b="1" dirty="0" smtClean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104</Words>
  <Application>Microsoft Office PowerPoint</Application>
  <PresentationFormat>On-screen Show (4:3)</PresentationFormat>
  <Paragraphs>25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Slide 1</vt:lpstr>
      <vt:lpstr>Texture</vt:lpstr>
      <vt:lpstr>Remember … Texture – Thick /Thin</vt:lpstr>
      <vt:lpstr>In Groups …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Teresa Dodd</dc:creator>
  <cp:lastModifiedBy>E2011080</cp:lastModifiedBy>
  <cp:revision>1</cp:revision>
  <dcterms:created xsi:type="dcterms:W3CDTF">2012-02-25T11:12:18Z</dcterms:created>
  <dcterms:modified xsi:type="dcterms:W3CDTF">2012-02-26T03:06:04Z</dcterms:modified>
</cp:coreProperties>
</file>